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14"/>
  </p:normalViewPr>
  <p:slideViewPr>
    <p:cSldViewPr>
      <p:cViewPr>
        <p:scale>
          <a:sx n="140" d="100"/>
          <a:sy n="140" d="100"/>
        </p:scale>
        <p:origin x="-2040" y="-4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F84E-DC05-43CF-B2C9-000B11AE144A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0030-466D-45C0-A6A7-A06A82F0D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92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F84E-DC05-43CF-B2C9-000B11AE144A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0030-466D-45C0-A6A7-A06A82F0D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982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F84E-DC05-43CF-B2C9-000B11AE144A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0030-466D-45C0-A6A7-A06A82F0D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51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F84E-DC05-43CF-B2C9-000B11AE144A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0030-466D-45C0-A6A7-A06A82F0D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2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F84E-DC05-43CF-B2C9-000B11AE144A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0030-466D-45C0-A6A7-A06A82F0D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517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F84E-DC05-43CF-B2C9-000B11AE144A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0030-466D-45C0-A6A7-A06A82F0D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388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F84E-DC05-43CF-B2C9-000B11AE144A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0030-466D-45C0-A6A7-A06A82F0D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9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F84E-DC05-43CF-B2C9-000B11AE144A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0030-466D-45C0-A6A7-A06A82F0D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745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F84E-DC05-43CF-B2C9-000B11AE144A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0030-466D-45C0-A6A7-A06A82F0D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113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F84E-DC05-43CF-B2C9-000B11AE144A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0030-466D-45C0-A6A7-A06A82F0D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57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F84E-DC05-43CF-B2C9-000B11AE144A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0030-466D-45C0-A6A7-A06A82F0D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789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8F84E-DC05-43CF-B2C9-000B11AE144A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10030-466D-45C0-A6A7-A06A82F0D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385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ocknrace.website/" TargetMode="External"/><Relationship Id="rId7" Type="http://schemas.openxmlformats.org/officeDocument/2006/relationships/hyperlink" Target="https://www.facebook.com/dragway42rocknrace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maps.google.com/local_url?dq=9161+Rainbow+Hwy+%E2%80%A2+West+Salem,+OH+44287+++&amp;q=http://www.dragway42.com/&amp;oi=miw&amp;sa=X&amp;ct=miw_link&amp;cd=1&amp;cad=homepage,cid:6394976694123471114&amp;ei=784MU6nIFuiFwgGPuoDABA&amp;s=ANYYN7miT8tplkVNSYp-fUzpSRy49aiiUw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`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4" y="685800"/>
            <a:ext cx="5715000" cy="70104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71030" y="2436661"/>
            <a:ext cx="638697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err="1"/>
              <a:t>Rock’N’Race</a:t>
            </a:r>
            <a:r>
              <a:rPr lang="en-US" sz="1600" b="1" u="sng" dirty="0"/>
              <a:t>  Registration </a:t>
            </a:r>
            <a:r>
              <a:rPr lang="en-US" sz="1600" b="1" u="sng" dirty="0" err="1"/>
              <a:t>Dragway</a:t>
            </a:r>
            <a:r>
              <a:rPr lang="en-US" sz="1600" b="1" u="sng" dirty="0"/>
              <a:t> </a:t>
            </a:r>
            <a:r>
              <a:rPr lang="en-US" sz="1600" b="1" u="sng" dirty="0" smtClean="0"/>
              <a:t>42 West Salem Ohio </a:t>
            </a:r>
            <a:r>
              <a:rPr lang="en-US" sz="1600" b="1" u="sng" dirty="0"/>
              <a:t>July </a:t>
            </a:r>
            <a:r>
              <a:rPr lang="en-US" sz="1600" b="1" u="sng" dirty="0" smtClean="0"/>
              <a:t>6-9, 2023</a:t>
            </a:r>
            <a:endParaRPr lang="en-US" sz="1600" b="1" u="sng" dirty="0"/>
          </a:p>
          <a:p>
            <a:endParaRPr lang="en-US" sz="1000" dirty="0"/>
          </a:p>
          <a:p>
            <a:r>
              <a:rPr lang="en-US" sz="1600" dirty="0"/>
              <a:t>Name___________________Address</a:t>
            </a:r>
            <a:r>
              <a:rPr lang="en-US" sz="1200" u="sng" dirty="0"/>
              <a:t>___________________________________</a:t>
            </a:r>
            <a:endParaRPr lang="en-US" sz="1600" dirty="0"/>
          </a:p>
          <a:p>
            <a:r>
              <a:rPr lang="en-US" sz="1600" dirty="0" err="1"/>
              <a:t>City_____________________State___Zip______Cell</a:t>
            </a:r>
            <a:r>
              <a:rPr lang="en-US" sz="1600" dirty="0"/>
              <a:t>._____________</a:t>
            </a:r>
          </a:p>
          <a:p>
            <a:r>
              <a:rPr lang="en-US" sz="1600" dirty="0">
                <a:sym typeface="Wingdings 2"/>
              </a:rPr>
              <a:t>Email (for confirmation):_______________________________________</a:t>
            </a:r>
            <a:endParaRPr lang="en-US" sz="1600" dirty="0"/>
          </a:p>
        </p:txBody>
      </p:sp>
      <p:cxnSp>
        <p:nvCxnSpPr>
          <p:cNvPr id="3" name="Straight Connector 2"/>
          <p:cNvCxnSpPr>
            <a:cxnSpLocks/>
          </p:cNvCxnSpPr>
          <p:nvPr/>
        </p:nvCxnSpPr>
        <p:spPr>
          <a:xfrm>
            <a:off x="285626" y="2667000"/>
            <a:ext cx="63029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22936" y="51826"/>
            <a:ext cx="6302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ROCK’N’RACE ‘23 </a:t>
            </a:r>
            <a:endParaRPr lang="en-US" dirty="0"/>
          </a:p>
          <a:p>
            <a:pPr algn="ctr"/>
            <a:r>
              <a:rPr lang="en-US" b="1" dirty="0"/>
              <a:t>Friday</a:t>
            </a:r>
            <a:r>
              <a:rPr lang="en-US" dirty="0"/>
              <a:t> 10am-midnight,</a:t>
            </a:r>
            <a:r>
              <a:rPr lang="en-US" b="1" dirty="0"/>
              <a:t> Saturday </a:t>
            </a:r>
            <a:r>
              <a:rPr lang="en-US" dirty="0"/>
              <a:t>8am-midnight, </a:t>
            </a:r>
            <a:r>
              <a:rPr lang="en-US" b="1" dirty="0"/>
              <a:t>Sunday </a:t>
            </a:r>
            <a:r>
              <a:rPr lang="en-US" dirty="0"/>
              <a:t>8am-6pm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0130" y="655093"/>
            <a:ext cx="58085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Live Bands Friday </a:t>
            </a:r>
            <a:r>
              <a:rPr lang="en-US" sz="1400" dirty="0"/>
              <a:t>and Saturday! </a:t>
            </a: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Car </a:t>
            </a:r>
            <a:r>
              <a:rPr lang="en-US" sz="1400" dirty="0"/>
              <a:t>show and Shine 20 awards!  Fun </a:t>
            </a:r>
            <a:r>
              <a:rPr lang="en-US" sz="1400" dirty="0" smtClean="0"/>
              <a:t>Run </a:t>
            </a:r>
            <a:r>
              <a:rPr lang="en-US" sz="1400" dirty="0"/>
              <a:t>Fri-Sat.  Awards Sat.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Friday night Benefit Race for Rainbow Babies Children Cancer Research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Wheel </a:t>
            </a:r>
            <a:r>
              <a:rPr lang="en-US" sz="1400" dirty="0"/>
              <a:t>Stand Completion and Burn out contest on Saturday</a:t>
            </a:r>
            <a:r>
              <a:rPr lang="en-US" sz="1400" dirty="0" smtClean="0"/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FF0000"/>
                </a:solidFill>
              </a:rPr>
              <a:t>New!  </a:t>
            </a:r>
            <a:r>
              <a:rPr lang="en-US" sz="1400" dirty="0" smtClean="0"/>
              <a:t>BADD </a:t>
            </a:r>
            <a:r>
              <a:rPr lang="en-US" sz="1400" dirty="0"/>
              <a:t>AZZ Bracket Bash 1/8 mile Big money race and prizes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Racers </a:t>
            </a:r>
            <a:r>
              <a:rPr lang="en-US" sz="1400" dirty="0" err="1"/>
              <a:t>test’n’tune</a:t>
            </a:r>
            <a:r>
              <a:rPr lang="en-US" sz="1400" dirty="0"/>
              <a:t> Fri-Sat, heads up </a:t>
            </a:r>
            <a:r>
              <a:rPr lang="en-US" sz="1400" dirty="0" smtClean="0"/>
              <a:t>sticker race </a:t>
            </a:r>
            <a:r>
              <a:rPr lang="en-US" sz="1400" dirty="0" smtClean="0"/>
              <a:t>Saturday</a:t>
            </a:r>
            <a:r>
              <a:rPr lang="en-US" sz="1400" dirty="0"/>
              <a:t>, Sunday </a:t>
            </a:r>
            <a:r>
              <a:rPr lang="en-US" sz="1400" dirty="0" smtClean="0"/>
              <a:t>$$$!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7 </a:t>
            </a:r>
            <a:r>
              <a:rPr lang="en-US" sz="1400" dirty="0"/>
              <a:t>classes payout based on 16 car field minimum each class.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Swap meet/ </a:t>
            </a:r>
            <a:r>
              <a:rPr lang="en-US" sz="1400" dirty="0" smtClean="0"/>
              <a:t>Vendors </a:t>
            </a:r>
            <a:r>
              <a:rPr lang="en-US" sz="1400" dirty="0"/>
              <a:t>all 3 days! </a:t>
            </a:r>
            <a:r>
              <a:rPr lang="en-US" sz="1400" dirty="0">
                <a:hlinkClick r:id="rId3"/>
              </a:rPr>
              <a:t>https://www.rocknrace.website/</a:t>
            </a:r>
            <a:endParaRPr lang="en-US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398" y="8320582"/>
            <a:ext cx="867032" cy="46951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649" y="8119075"/>
            <a:ext cx="1163366" cy="87252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21C98BF2-A4E5-43E0-9174-C7E3D83CC423}"/>
              </a:ext>
            </a:extLst>
          </p:cNvPr>
          <p:cNvSpPr txBox="1"/>
          <p:nvPr/>
        </p:nvSpPr>
        <p:spPr>
          <a:xfrm>
            <a:off x="466136" y="3557062"/>
            <a:ext cx="638697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>
                <a:sym typeface="Wingdings 2"/>
              </a:rPr>
              <a:t>*Race Pass (Driver only)</a:t>
            </a:r>
            <a:r>
              <a:rPr lang="en-US" sz="1600" b="1" dirty="0">
                <a:sym typeface="Wingdings 2"/>
              </a:rPr>
              <a:t>     Returning Racer</a:t>
            </a:r>
            <a:endParaRPr lang="en-US" sz="1600" b="1" u="sng" dirty="0">
              <a:sym typeface="Wingdings 2"/>
            </a:endParaRPr>
          </a:p>
          <a:p>
            <a:r>
              <a:rPr lang="en-US" sz="1600" dirty="0" smtClean="0">
                <a:sym typeface="Wingdings 2"/>
              </a:rPr>
              <a:t>	</a:t>
            </a:r>
            <a:r>
              <a:rPr lang="en-US" sz="1400" dirty="0" smtClean="0">
                <a:sym typeface="Wingdings 2"/>
              </a:rPr>
              <a:t>Pre </a:t>
            </a:r>
            <a:r>
              <a:rPr lang="en-US" sz="1400" dirty="0">
                <a:sym typeface="Wingdings 2"/>
              </a:rPr>
              <a:t>Registration </a:t>
            </a:r>
            <a:r>
              <a:rPr lang="en-US" sz="1400" dirty="0" err="1" smtClean="0">
                <a:sym typeface="Wingdings 2"/>
              </a:rPr>
              <a:t>til</a:t>
            </a:r>
            <a:r>
              <a:rPr lang="en-US" sz="1400" dirty="0" smtClean="0">
                <a:sym typeface="Wingdings 2"/>
              </a:rPr>
              <a:t> </a:t>
            </a:r>
            <a:r>
              <a:rPr lang="en-US" sz="1200" dirty="0" smtClean="0">
                <a:sym typeface="Wingdings 2"/>
              </a:rPr>
              <a:t>5/29 </a:t>
            </a:r>
            <a:r>
              <a:rPr lang="en-US" sz="1400" b="1" dirty="0" smtClean="0">
                <a:sym typeface="Wingdings 2"/>
              </a:rPr>
              <a:t>$75</a:t>
            </a:r>
            <a:r>
              <a:rPr lang="en-US" sz="1400" dirty="0" smtClean="0">
                <a:sym typeface="Wingdings 2"/>
              </a:rPr>
              <a:t>     </a:t>
            </a:r>
            <a:r>
              <a:rPr lang="en-US" sz="1400" dirty="0">
                <a:sym typeface="Wingdings 2"/>
              </a:rPr>
              <a:t>After </a:t>
            </a:r>
            <a:r>
              <a:rPr lang="en-US" sz="1400" dirty="0" smtClean="0">
                <a:sym typeface="Wingdings 2"/>
              </a:rPr>
              <a:t>5/29 </a:t>
            </a:r>
            <a:r>
              <a:rPr lang="en-US" sz="1400" dirty="0">
                <a:sym typeface="Wingdings 2"/>
              </a:rPr>
              <a:t>&amp; Race Day </a:t>
            </a:r>
            <a:r>
              <a:rPr lang="en-US" sz="1400" b="1" dirty="0" smtClean="0">
                <a:sym typeface="Wingdings 2"/>
              </a:rPr>
              <a:t>$85</a:t>
            </a:r>
            <a:r>
              <a:rPr lang="en-US" sz="1400" b="1" dirty="0">
                <a:sym typeface="Wingdings 2"/>
              </a:rPr>
              <a:t></a:t>
            </a:r>
            <a:r>
              <a:rPr lang="en-US" sz="1400" dirty="0">
                <a:sym typeface="Wingdings 2"/>
              </a:rPr>
              <a:t>      	</a:t>
            </a:r>
            <a:r>
              <a:rPr lang="en-US" sz="1600" dirty="0">
                <a:sym typeface="Wingdings 2"/>
              </a:rPr>
              <a:t>$_____</a:t>
            </a:r>
          </a:p>
          <a:p>
            <a:r>
              <a:rPr lang="en-US" sz="1600" dirty="0"/>
              <a:t>Year/Make/Model (</a:t>
            </a:r>
            <a:r>
              <a:rPr lang="en-US" sz="1600" dirty="0" smtClean="0"/>
              <a:t>79 </a:t>
            </a:r>
            <a:r>
              <a:rPr lang="en-US" sz="1600" dirty="0" smtClean="0"/>
              <a:t>&amp; </a:t>
            </a:r>
            <a:r>
              <a:rPr lang="en-US" sz="1600" dirty="0"/>
              <a:t>older)____________________________</a:t>
            </a:r>
          </a:p>
          <a:p>
            <a:r>
              <a:rPr lang="en-US" sz="1400" dirty="0" smtClean="0"/>
              <a:t>                         </a:t>
            </a:r>
            <a:r>
              <a:rPr lang="en-US" sz="1400" dirty="0" smtClean="0"/>
              <a:t>(Delay </a:t>
            </a:r>
            <a:r>
              <a:rPr lang="en-US" sz="1400" dirty="0" smtClean="0"/>
              <a:t>Box, Grid Prohibited)</a:t>
            </a:r>
            <a:endParaRPr lang="en-US" sz="1400" dirty="0"/>
          </a:p>
          <a:p>
            <a:r>
              <a:rPr lang="en-US" sz="1600" dirty="0"/>
              <a:t>Class: </a:t>
            </a:r>
            <a:r>
              <a:rPr lang="en-US" sz="1600" dirty="0" smtClean="0">
                <a:sym typeface="Wingdings 2"/>
              </a:rPr>
              <a:t>Hot </a:t>
            </a:r>
            <a:r>
              <a:rPr lang="en-US" sz="1600" dirty="0">
                <a:sym typeface="Wingdings 2"/>
              </a:rPr>
              <a:t>Rod I </a:t>
            </a:r>
            <a:r>
              <a:rPr lang="en-US" sz="1600" b="1" dirty="0">
                <a:sym typeface="Wingdings 2"/>
              </a:rPr>
              <a:t></a:t>
            </a:r>
            <a:r>
              <a:rPr lang="en-US" sz="1600" dirty="0">
                <a:sym typeface="Wingdings 2"/>
              </a:rPr>
              <a:t>   Hot Rod II</a:t>
            </a:r>
            <a:r>
              <a:rPr lang="en-US" sz="1600" b="1" dirty="0">
                <a:sym typeface="Wingdings 2"/>
              </a:rPr>
              <a:t> </a:t>
            </a:r>
            <a:r>
              <a:rPr lang="en-US" sz="1600" dirty="0">
                <a:sym typeface="Wingdings 2"/>
              </a:rPr>
              <a:t>   Nostalgia Gas</a:t>
            </a:r>
            <a:r>
              <a:rPr lang="en-US" sz="1600" b="1" dirty="0">
                <a:sym typeface="Wingdings 2"/>
              </a:rPr>
              <a:t> </a:t>
            </a:r>
            <a:r>
              <a:rPr lang="en-US" sz="1600" dirty="0">
                <a:sym typeface="Wingdings 2"/>
              </a:rPr>
              <a:t>   </a:t>
            </a:r>
            <a:r>
              <a:rPr lang="en-US" sz="1600" dirty="0" smtClean="0">
                <a:sym typeface="Wingdings 2"/>
              </a:rPr>
              <a:t> </a:t>
            </a:r>
            <a:r>
              <a:rPr lang="en-US" sz="1600" dirty="0">
                <a:sym typeface="Wingdings 2"/>
              </a:rPr>
              <a:t>409 </a:t>
            </a:r>
            <a:r>
              <a:rPr lang="en-US" sz="1600" b="1" dirty="0">
                <a:sym typeface="Wingdings 2"/>
              </a:rPr>
              <a:t></a:t>
            </a:r>
            <a:r>
              <a:rPr lang="en-US" sz="1600" dirty="0">
                <a:sym typeface="Wingdings 2"/>
              </a:rPr>
              <a:t>  </a:t>
            </a:r>
            <a:r>
              <a:rPr lang="en-US" sz="1600" dirty="0" smtClean="0">
                <a:sym typeface="Wingdings 2"/>
              </a:rPr>
              <a:t>Muscle </a:t>
            </a:r>
            <a:r>
              <a:rPr lang="en-US" sz="1600" dirty="0">
                <a:sym typeface="Wingdings 2"/>
              </a:rPr>
              <a:t>car </a:t>
            </a:r>
            <a:r>
              <a:rPr lang="en-US" sz="1600" b="1" dirty="0">
                <a:sym typeface="Wingdings 2"/>
              </a:rPr>
              <a:t></a:t>
            </a:r>
            <a:r>
              <a:rPr lang="en-US" sz="1600" dirty="0">
                <a:sym typeface="Wingdings 2"/>
              </a:rPr>
              <a:t>   </a:t>
            </a:r>
            <a:r>
              <a:rPr lang="en-US" sz="1600" dirty="0" smtClean="0">
                <a:sym typeface="Wingdings 2"/>
              </a:rPr>
              <a:t>Gas Crunch (73-79)</a:t>
            </a:r>
            <a:r>
              <a:rPr lang="en-US" sz="1600" b="1" dirty="0" smtClean="0">
                <a:sym typeface="Wingdings 2"/>
              </a:rPr>
              <a:t></a:t>
            </a:r>
            <a:r>
              <a:rPr lang="en-US" sz="1600" dirty="0" smtClean="0">
                <a:sym typeface="Wingdings 2"/>
              </a:rPr>
              <a:t>   </a:t>
            </a:r>
            <a:r>
              <a:rPr lang="en-US" sz="1600" dirty="0">
                <a:sym typeface="Wingdings 2"/>
              </a:rPr>
              <a:t>Fed </a:t>
            </a:r>
            <a:r>
              <a:rPr lang="en-US" sz="1600" b="1" dirty="0">
                <a:sym typeface="Wingdings 2"/>
              </a:rPr>
              <a:t></a:t>
            </a:r>
            <a:r>
              <a:rPr lang="en-US" sz="1600" dirty="0">
                <a:sym typeface="Wingdings 2"/>
              </a:rPr>
              <a:t>   </a:t>
            </a:r>
            <a:r>
              <a:rPr lang="en-US" sz="1600" dirty="0" smtClean="0">
                <a:sym typeface="Wingdings 2"/>
              </a:rPr>
              <a:t>(classes may be changed at event)</a:t>
            </a:r>
          </a:p>
          <a:p>
            <a:r>
              <a:rPr lang="en-US" sz="1600" b="1" u="sng" dirty="0" smtClean="0">
                <a:sym typeface="Wingdings 2"/>
              </a:rPr>
              <a:t>*BADD AZZ Bracket Bash</a:t>
            </a:r>
            <a:r>
              <a:rPr lang="en-US" sz="1600" dirty="0" smtClean="0">
                <a:sym typeface="Wingdings 2"/>
              </a:rPr>
              <a:t> 1/8 mile Saturday $$$ Race</a:t>
            </a:r>
            <a:r>
              <a:rPr lang="en-US" sz="1600" dirty="0" smtClean="0">
                <a:sym typeface="Wingdings 2"/>
              </a:rPr>
              <a:t> </a:t>
            </a:r>
            <a:r>
              <a:rPr lang="en-US" sz="1600" b="1" dirty="0" smtClean="0">
                <a:sym typeface="Wingdings 2"/>
              </a:rPr>
              <a:t>$125</a:t>
            </a:r>
            <a:r>
              <a:rPr lang="en-US" sz="1600" b="1" dirty="0">
                <a:sym typeface="Wingdings 2"/>
              </a:rPr>
              <a:t></a:t>
            </a:r>
            <a:r>
              <a:rPr lang="en-US" sz="1600" dirty="0">
                <a:sym typeface="Wingdings 2"/>
              </a:rPr>
              <a:t> </a:t>
            </a:r>
            <a:r>
              <a:rPr lang="en-US" sz="1600" dirty="0" smtClean="0">
                <a:sym typeface="Wingdings 2"/>
              </a:rPr>
              <a:t>          </a:t>
            </a:r>
            <a:r>
              <a:rPr lang="en-US" sz="1600" dirty="0">
                <a:sym typeface="Wingdings 2"/>
              </a:rPr>
              <a:t>$_____</a:t>
            </a:r>
          </a:p>
          <a:p>
            <a:r>
              <a:rPr lang="en-US" sz="1600" b="1" u="sng" dirty="0" smtClean="0">
                <a:sym typeface="Wingdings 2"/>
              </a:rPr>
              <a:t>*</a:t>
            </a:r>
            <a:r>
              <a:rPr lang="en-US" sz="1600" b="1" u="sng" dirty="0">
                <a:sym typeface="Wingdings 2"/>
              </a:rPr>
              <a:t>Show and Shine Pass (Driver + 1)</a:t>
            </a:r>
            <a:r>
              <a:rPr lang="en-US" sz="1600" b="1" dirty="0">
                <a:sym typeface="Wingdings 2"/>
              </a:rPr>
              <a:t>           </a:t>
            </a:r>
            <a:r>
              <a:rPr lang="en-US" sz="1400" b="1" dirty="0" smtClean="0">
                <a:sym typeface="Wingdings 2"/>
              </a:rPr>
              <a:t>$50 </a:t>
            </a:r>
            <a:r>
              <a:rPr lang="en-US" sz="1400" b="1" dirty="0">
                <a:sym typeface="Wingdings 2"/>
              </a:rPr>
              <a:t></a:t>
            </a:r>
            <a:r>
              <a:rPr lang="en-US" sz="1400" dirty="0">
                <a:sym typeface="Wingdings 2"/>
              </a:rPr>
              <a:t>                                 </a:t>
            </a:r>
            <a:r>
              <a:rPr lang="en-US" sz="1600" dirty="0">
                <a:sym typeface="Wingdings 2"/>
              </a:rPr>
              <a:t>	$_____</a:t>
            </a:r>
          </a:p>
          <a:p>
            <a:r>
              <a:rPr lang="en-US" sz="1600" dirty="0"/>
              <a:t>Year/Make/Model (</a:t>
            </a:r>
            <a:r>
              <a:rPr lang="en-US" sz="1600" dirty="0" smtClean="0"/>
              <a:t>79 </a:t>
            </a:r>
            <a:r>
              <a:rPr lang="en-US" sz="1600" dirty="0" smtClean="0"/>
              <a:t>&amp; older</a:t>
            </a:r>
            <a:r>
              <a:rPr lang="en-US" sz="1600" dirty="0"/>
              <a:t>)___________________________</a:t>
            </a:r>
            <a:endParaRPr lang="en-US" sz="1600" dirty="0">
              <a:sym typeface="Wingdings 2"/>
            </a:endParaRPr>
          </a:p>
          <a:p>
            <a:r>
              <a:rPr lang="en-US" sz="1600" b="1" u="sng" dirty="0">
                <a:sym typeface="Wingdings 2"/>
              </a:rPr>
              <a:t>*Spectator/Crew Passes </a:t>
            </a:r>
            <a:r>
              <a:rPr lang="en-US" sz="1400" i="1" dirty="0">
                <a:sym typeface="Wingdings 2"/>
              </a:rPr>
              <a:t>(Kids 14 and under free!) </a:t>
            </a:r>
          </a:p>
          <a:p>
            <a:r>
              <a:rPr lang="en-US" sz="1400" dirty="0" smtClean="0">
                <a:sym typeface="Wingdings 2"/>
              </a:rPr>
              <a:t>Weekend </a:t>
            </a:r>
            <a:r>
              <a:rPr lang="en-US" sz="1400" dirty="0" smtClean="0">
                <a:sym typeface="Wingdings 2"/>
              </a:rPr>
              <a:t>$50</a:t>
            </a:r>
            <a:r>
              <a:rPr lang="en-US" sz="1400" b="1" dirty="0" smtClean="0">
                <a:sym typeface="Wingdings 2"/>
              </a:rPr>
              <a:t></a:t>
            </a:r>
            <a:r>
              <a:rPr lang="en-US" sz="1400" dirty="0" smtClean="0">
                <a:sym typeface="Wingdings 2"/>
              </a:rPr>
              <a:t>  Thurs </a:t>
            </a:r>
            <a:r>
              <a:rPr lang="en-US" sz="1400" dirty="0">
                <a:sym typeface="Wingdings 2"/>
              </a:rPr>
              <a:t>$</a:t>
            </a:r>
            <a:r>
              <a:rPr lang="en-US" sz="1400" dirty="0" smtClean="0">
                <a:sym typeface="Wingdings 2"/>
              </a:rPr>
              <a:t>10</a:t>
            </a:r>
            <a:r>
              <a:rPr lang="en-US" sz="1400" b="1" dirty="0" smtClean="0">
                <a:sym typeface="Wingdings 2"/>
              </a:rPr>
              <a:t>  </a:t>
            </a:r>
            <a:r>
              <a:rPr lang="en-US" sz="1400" dirty="0" smtClean="0">
                <a:sym typeface="Wingdings 2"/>
              </a:rPr>
              <a:t>Fri</a:t>
            </a:r>
            <a:r>
              <a:rPr lang="en-US" sz="1400" dirty="0">
                <a:sym typeface="Wingdings 2"/>
              </a:rPr>
              <a:t>. $</a:t>
            </a:r>
            <a:r>
              <a:rPr lang="en-US" sz="1400" dirty="0" smtClean="0">
                <a:sym typeface="Wingdings 2"/>
              </a:rPr>
              <a:t>25</a:t>
            </a:r>
            <a:r>
              <a:rPr lang="en-US" sz="1400" b="1" dirty="0" smtClean="0">
                <a:sym typeface="Wingdings 2"/>
              </a:rPr>
              <a:t></a:t>
            </a:r>
            <a:r>
              <a:rPr lang="en-US" sz="1400" dirty="0" smtClean="0">
                <a:sym typeface="Wingdings 2"/>
              </a:rPr>
              <a:t>   </a:t>
            </a:r>
            <a:r>
              <a:rPr lang="en-US" sz="1400" dirty="0">
                <a:sym typeface="Wingdings 2"/>
              </a:rPr>
              <a:t>Sat $</a:t>
            </a:r>
            <a:r>
              <a:rPr lang="en-US" sz="1400" dirty="0" smtClean="0">
                <a:sym typeface="Wingdings 2"/>
              </a:rPr>
              <a:t>25</a:t>
            </a:r>
            <a:r>
              <a:rPr lang="en-US" sz="1400" b="1" dirty="0" smtClean="0">
                <a:sym typeface="Wingdings 2"/>
              </a:rPr>
              <a:t></a:t>
            </a:r>
            <a:r>
              <a:rPr lang="en-US" sz="1400" dirty="0" smtClean="0">
                <a:sym typeface="Wingdings 2"/>
              </a:rPr>
              <a:t>   </a:t>
            </a:r>
            <a:r>
              <a:rPr lang="en-US" sz="1400" dirty="0">
                <a:sym typeface="Wingdings 2"/>
              </a:rPr>
              <a:t>Sun $</a:t>
            </a:r>
            <a:r>
              <a:rPr lang="en-US" sz="1400" dirty="0" smtClean="0">
                <a:sym typeface="Wingdings 2"/>
              </a:rPr>
              <a:t>15</a:t>
            </a:r>
            <a:r>
              <a:rPr lang="en-US" sz="1400" b="1" dirty="0" smtClean="0">
                <a:sym typeface="Wingdings 2"/>
              </a:rPr>
              <a:t></a:t>
            </a:r>
            <a:r>
              <a:rPr lang="en-US" sz="1400" dirty="0" smtClean="0">
                <a:sym typeface="Wingdings 2"/>
              </a:rPr>
              <a:t> </a:t>
            </a:r>
            <a:r>
              <a:rPr lang="en-US" sz="1600" dirty="0">
                <a:sym typeface="Wingdings 2"/>
              </a:rPr>
              <a:t>	(</a:t>
            </a:r>
            <a:r>
              <a:rPr lang="en-US" sz="1400" dirty="0">
                <a:sym typeface="Wingdings 2"/>
              </a:rPr>
              <a:t>x ___# </a:t>
            </a:r>
            <a:r>
              <a:rPr lang="en-US" sz="1400" dirty="0" err="1">
                <a:sym typeface="Wingdings 2"/>
              </a:rPr>
              <a:t>ppl</a:t>
            </a:r>
            <a:r>
              <a:rPr lang="en-US" sz="1400" dirty="0">
                <a:sym typeface="Wingdings 2"/>
              </a:rPr>
              <a:t>)</a:t>
            </a:r>
            <a:r>
              <a:rPr lang="en-US" sz="1600" dirty="0">
                <a:sym typeface="Wingdings 2"/>
              </a:rPr>
              <a:t>	$_____</a:t>
            </a:r>
          </a:p>
          <a:p>
            <a:r>
              <a:rPr lang="en-US" sz="1600" b="1" u="sng" dirty="0" smtClean="0">
                <a:sym typeface="Wingdings 2"/>
              </a:rPr>
              <a:t>*</a:t>
            </a:r>
            <a:r>
              <a:rPr lang="en-US" sz="1600" b="1" i="1" u="sng" dirty="0">
                <a:sym typeface="Wingdings 2"/>
              </a:rPr>
              <a:t>Swap Meet Pass </a:t>
            </a:r>
            <a:r>
              <a:rPr lang="en-US" sz="1400" dirty="0">
                <a:sym typeface="Wingdings 2"/>
              </a:rPr>
              <a:t>$10 </a:t>
            </a:r>
            <a:r>
              <a:rPr lang="en-US" sz="1400" b="1" dirty="0">
                <a:sym typeface="Wingdings 2"/>
              </a:rPr>
              <a:t></a:t>
            </a:r>
            <a:r>
              <a:rPr lang="en-US" sz="1400" dirty="0">
                <a:sym typeface="Wingdings 2"/>
              </a:rPr>
              <a:t> (with paid Spectator Weekend pass only)          </a:t>
            </a:r>
            <a:r>
              <a:rPr lang="en-US" sz="1600" dirty="0">
                <a:sym typeface="Wingdings 2"/>
              </a:rPr>
              <a:t>	$_____</a:t>
            </a:r>
          </a:p>
          <a:p>
            <a:r>
              <a:rPr lang="en-US" sz="1600" b="1" u="sng" dirty="0">
                <a:sym typeface="Wingdings 2"/>
              </a:rPr>
              <a:t>*</a:t>
            </a:r>
            <a:r>
              <a:rPr lang="en-US" sz="1600" b="1" i="1" u="sng" dirty="0">
                <a:sym typeface="Wingdings 2"/>
              </a:rPr>
              <a:t>Spectator Camping Pass</a:t>
            </a:r>
            <a:r>
              <a:rPr lang="en-US" sz="1600" i="1" dirty="0">
                <a:sym typeface="Wingdings 2"/>
              </a:rPr>
              <a:t> </a:t>
            </a:r>
            <a:r>
              <a:rPr lang="en-US" sz="1600" dirty="0">
                <a:sym typeface="Wingdings 2"/>
              </a:rPr>
              <a:t>(</a:t>
            </a:r>
            <a:r>
              <a:rPr lang="en-US" sz="1400" dirty="0" smtClean="0">
                <a:sym typeface="Wingdings 2"/>
              </a:rPr>
              <a:t>1 </a:t>
            </a:r>
            <a:r>
              <a:rPr lang="en-US" sz="1400" dirty="0">
                <a:sym typeface="Wingdings 2"/>
              </a:rPr>
              <a:t>rig</a:t>
            </a:r>
            <a:r>
              <a:rPr lang="en-US" sz="1050" dirty="0">
                <a:sym typeface="Wingdings 2"/>
              </a:rPr>
              <a:t> </a:t>
            </a:r>
            <a:r>
              <a:rPr lang="en-US" sz="1050" dirty="0" smtClean="0">
                <a:sym typeface="Wingdings 2"/>
              </a:rPr>
              <a:t>w/ paid</a:t>
            </a:r>
            <a:r>
              <a:rPr lang="en-US" sz="1200" dirty="0" smtClean="0">
                <a:sym typeface="Wingdings 2"/>
              </a:rPr>
              <a:t> Spectator </a:t>
            </a:r>
            <a:r>
              <a:rPr lang="en-US" sz="1200" dirty="0">
                <a:sym typeface="Wingdings 2"/>
              </a:rPr>
              <a:t>weekend pass only</a:t>
            </a:r>
            <a:r>
              <a:rPr lang="en-US" sz="1600" dirty="0">
                <a:sym typeface="Wingdings 2"/>
              </a:rPr>
              <a:t>)  </a:t>
            </a:r>
            <a:r>
              <a:rPr lang="en-US" sz="1400" dirty="0">
                <a:sym typeface="Wingdings 2"/>
              </a:rPr>
              <a:t>$50 </a:t>
            </a:r>
            <a:r>
              <a:rPr lang="en-US" sz="1400" b="1" dirty="0">
                <a:sym typeface="Wingdings 2"/>
              </a:rPr>
              <a:t></a:t>
            </a:r>
            <a:r>
              <a:rPr lang="en-US" sz="1400" dirty="0">
                <a:sym typeface="Wingdings 2"/>
              </a:rPr>
              <a:t>  </a:t>
            </a:r>
            <a:r>
              <a:rPr lang="en-US" sz="1600" dirty="0" smtClean="0">
                <a:sym typeface="Wingdings 2"/>
              </a:rPr>
              <a:t>$_____</a:t>
            </a:r>
            <a:endParaRPr lang="en-US" sz="1600" dirty="0">
              <a:sym typeface="Wingdings 2"/>
            </a:endParaRPr>
          </a:p>
          <a:p>
            <a:r>
              <a:rPr lang="en-US" sz="1600" dirty="0">
                <a:sym typeface="Wingdings 2"/>
              </a:rPr>
              <a:t>                                                                                                           </a:t>
            </a:r>
            <a:r>
              <a:rPr lang="en-US" b="1" dirty="0">
                <a:sym typeface="Wingdings 2"/>
              </a:rPr>
              <a:t>Total  $_____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AD9D00D5-3814-4627-B45E-944AA42C5BA6}"/>
              </a:ext>
            </a:extLst>
          </p:cNvPr>
          <p:cNvSpPr txBox="1"/>
          <p:nvPr/>
        </p:nvSpPr>
        <p:spPr>
          <a:xfrm>
            <a:off x="166552" y="6958786"/>
            <a:ext cx="630297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ym typeface="Wingdings 2"/>
              </a:rPr>
              <a:t>Make Check payable: </a:t>
            </a:r>
            <a:r>
              <a:rPr lang="en-US" sz="1400" b="1" dirty="0">
                <a:sym typeface="Wingdings 2"/>
              </a:rPr>
              <a:t>Gasser Madness LLC</a:t>
            </a:r>
          </a:p>
          <a:p>
            <a:pPr algn="ctr"/>
            <a:r>
              <a:rPr lang="en-US" sz="1400" dirty="0">
                <a:sym typeface="Wingdings 2"/>
              </a:rPr>
              <a:t>Pre-Registration must be received  before  </a:t>
            </a:r>
            <a:r>
              <a:rPr lang="en-US" sz="1400" dirty="0" smtClean="0">
                <a:sym typeface="Wingdings 2"/>
              </a:rPr>
              <a:t>May </a:t>
            </a:r>
            <a:r>
              <a:rPr lang="en-US" sz="1400" dirty="0" smtClean="0">
                <a:sym typeface="Wingdings 2"/>
              </a:rPr>
              <a:t>29</a:t>
            </a:r>
            <a:r>
              <a:rPr lang="en-US" sz="1400" baseline="30000" dirty="0" smtClean="0">
                <a:sym typeface="Wingdings 2"/>
              </a:rPr>
              <a:t>th</a:t>
            </a:r>
            <a:r>
              <a:rPr lang="en-US" sz="1400" dirty="0" smtClean="0">
                <a:sym typeface="Wingdings 2"/>
              </a:rPr>
              <a:t>, </a:t>
            </a:r>
            <a:r>
              <a:rPr lang="en-US" sz="1400" dirty="0" smtClean="0">
                <a:sym typeface="Wingdings 2"/>
              </a:rPr>
              <a:t>2023</a:t>
            </a:r>
            <a:endParaRPr lang="en-US" sz="1400" dirty="0">
              <a:sym typeface="Wingdings 2"/>
            </a:endParaRPr>
          </a:p>
          <a:p>
            <a:pPr algn="ctr"/>
            <a:r>
              <a:rPr lang="en-US" sz="1400" b="1" dirty="0">
                <a:sym typeface="Wingdings 2"/>
              </a:rPr>
              <a:t>Mail  to</a:t>
            </a:r>
            <a:r>
              <a:rPr lang="en-US" sz="1400" dirty="0">
                <a:sym typeface="Wingdings 2"/>
              </a:rPr>
              <a:t>: Gasser Madness, </a:t>
            </a:r>
            <a:r>
              <a:rPr lang="en-US" sz="1400" dirty="0"/>
              <a:t>PO Box  603 Grand River Ohio  44045</a:t>
            </a:r>
            <a:endParaRPr lang="en-US" sz="1400" b="1" dirty="0">
              <a:sym typeface="Wingdings 2"/>
            </a:endParaRPr>
          </a:p>
          <a:p>
            <a:pPr algn="ctr"/>
            <a:r>
              <a:rPr lang="en-US" sz="1400" dirty="0">
                <a:sym typeface="Wingdings 2"/>
              </a:rPr>
              <a:t>Host Hotel: </a:t>
            </a:r>
            <a:r>
              <a:rPr lang="en-US" sz="1400" dirty="0"/>
              <a:t>Best Western Wooster Hotel 243 E Liberty St, Wooster, OH</a:t>
            </a:r>
          </a:p>
          <a:p>
            <a:pPr algn="ctr"/>
            <a:r>
              <a:rPr lang="en-US" sz="1400" dirty="0"/>
              <a:t>330-264-7750  Reservation counter ask for RNR rate </a:t>
            </a:r>
            <a:r>
              <a:rPr lang="en-US" sz="1400" dirty="0" smtClean="0"/>
              <a:t>till May 30th!</a:t>
            </a:r>
            <a:endParaRPr lang="en-US" sz="1400" dirty="0">
              <a:sym typeface="Wingdings 2"/>
            </a:endParaRPr>
          </a:p>
          <a:p>
            <a:pPr algn="ctr"/>
            <a:r>
              <a:rPr lang="en-US" sz="1400" dirty="0">
                <a:sym typeface="Wingdings 2"/>
              </a:rPr>
              <a:t>Track Information:  </a:t>
            </a:r>
            <a:r>
              <a:rPr lang="en-US" sz="1400" dirty="0"/>
              <a:t>9161 Rainbow </a:t>
            </a:r>
            <a:r>
              <a:rPr lang="en-US" sz="1400" dirty="0" smtClean="0"/>
              <a:t>Highway, </a:t>
            </a:r>
            <a:r>
              <a:rPr lang="en-US" sz="1400" dirty="0"/>
              <a:t>West Salem, OH 44287  </a:t>
            </a:r>
          </a:p>
          <a:p>
            <a:pPr algn="ctr"/>
            <a:r>
              <a:rPr lang="en-US" sz="1400" dirty="0"/>
              <a:t>(419) 853-4242 </a:t>
            </a:r>
            <a:r>
              <a:rPr lang="en-US" sz="1400" dirty="0">
                <a:hlinkClick r:id="rId6"/>
              </a:rPr>
              <a:t>dragway42.com</a:t>
            </a:r>
            <a:r>
              <a:rPr lang="en-US" sz="1400" dirty="0"/>
              <a:t>‎</a:t>
            </a:r>
            <a:r>
              <a:rPr lang="en-US" sz="1400" dirty="0">
                <a:sym typeface="Wingdings 2"/>
              </a:rPr>
              <a:t>      </a:t>
            </a:r>
          </a:p>
          <a:p>
            <a:pPr algn="ctr"/>
            <a:r>
              <a:rPr lang="en-US" sz="1200" dirty="0">
                <a:sym typeface="Wingdings 2"/>
              </a:rPr>
              <a:t>Gates open: Fri at 10am Test &amp; Tune at noon, Bands start at 6pm</a:t>
            </a:r>
          </a:p>
          <a:p>
            <a:r>
              <a:rPr lang="en-US" sz="1200" dirty="0">
                <a:sym typeface="Wingdings 2"/>
              </a:rPr>
              <a:t>                         Sat/Sun at 8am Test/race starts at </a:t>
            </a:r>
            <a:r>
              <a:rPr lang="en-US" sz="1200" dirty="0" smtClean="0">
                <a:sym typeface="Wingdings 2"/>
              </a:rPr>
              <a:t>9am </a:t>
            </a:r>
            <a:r>
              <a:rPr lang="en-US" sz="1200" dirty="0">
                <a:sym typeface="Wingdings 2"/>
              </a:rPr>
              <a:t>Bands start </a:t>
            </a:r>
            <a:r>
              <a:rPr lang="en-US" sz="1200">
                <a:sym typeface="Wingdings 2"/>
              </a:rPr>
              <a:t>at </a:t>
            </a:r>
            <a:r>
              <a:rPr lang="en-US" sz="1200" smtClean="0">
                <a:sym typeface="Wingdings 2"/>
              </a:rPr>
              <a:t>1pm </a:t>
            </a:r>
            <a:r>
              <a:rPr lang="en-US" sz="1200" dirty="0">
                <a:sym typeface="Wingdings 2"/>
              </a:rPr>
              <a:t>Saturday</a:t>
            </a:r>
          </a:p>
          <a:p>
            <a:r>
              <a:rPr lang="en-US" sz="1200" dirty="0">
                <a:sym typeface="Wingdings 2"/>
              </a:rPr>
              <a:t>       </a:t>
            </a:r>
            <a:r>
              <a:rPr lang="en-US" sz="1400" b="1" dirty="0">
                <a:sym typeface="Wingdings 2"/>
              </a:rPr>
              <a:t> Questions- </a:t>
            </a:r>
            <a:r>
              <a:rPr lang="en-US" sz="1200" dirty="0">
                <a:sym typeface="Wingdings 2"/>
              </a:rPr>
              <a:t>440-567-1644 or </a:t>
            </a:r>
            <a:r>
              <a:rPr lang="en-US" sz="1200" dirty="0">
                <a:sym typeface="Wingdings 2"/>
                <a:hlinkClick r:id="rId7"/>
              </a:rPr>
              <a:t>https://www.facebook.com/dragway42rocknrace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036082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13470</TotalTime>
  <Words>175</Words>
  <Application>Microsoft Office PowerPoint</Application>
  <PresentationFormat>On-screen Show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`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</dc:creator>
  <cp:lastModifiedBy>Owner</cp:lastModifiedBy>
  <cp:revision>68</cp:revision>
  <dcterms:created xsi:type="dcterms:W3CDTF">2014-02-20T03:05:08Z</dcterms:created>
  <dcterms:modified xsi:type="dcterms:W3CDTF">2023-01-19T19:33:21Z</dcterms:modified>
</cp:coreProperties>
</file>